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743cd0e9b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743cd0e9b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b8a9aef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b8a9aef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743cd0e9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743cd0e9b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43cd0e9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743cd0e9b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43cd0e9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743cd0e9b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43cd0e9b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743cd0e9b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drive link: https://drive.google.com/file/d/1y8OUHFcmrJXs1CcQBEaeqDlyr4NGHoDP/view?usp=sharing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743cd0e9b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743cd0e9b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8e8632a3f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8e8632a3f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6b8a9ae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6b8a9ae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43cd0e9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743cd0e9b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6b8a9aef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6b8a9aef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8e8632a3f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8e8632a3f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6b8a9aef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6b8a9aef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8e8632a3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8e8632a3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743cd0e9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743cd0e9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743cd0e9b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743cd0e9b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b8a9ae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6b8a9ae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8e8632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8e8632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743cd0e9b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743cd0e9b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743cd0e9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743cd0e9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8e8632a3f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8e8632a3f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b8a9aef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6b8a9aef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743cd0e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743cd0e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743cd0e9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743cd0e9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743cd0e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743cd0e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ProductDetail/Texas-Instruments/TLV76760QWDRBRQ1?qs=CiayqK2gdcKQRB%2FtjN%252BNqw%3D%3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42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Implantable Motor Controller with Wireless Power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829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Kenneth Galindo, Elijah Mattheson, Johan Fausto, and Antony Barzola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474" y="2195400"/>
            <a:ext cx="1407225" cy="13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5237575" y="1152475"/>
            <a:ext cx="35946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ATTINY20-CCUR soldering process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package was a UFBGA, and was soldered onto fabricated PCB using flux and a hot plate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Unsuccessful connection, so soldered the ATTINY20-MMHR and created successful connection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r="4150" b="27953"/>
          <a:stretch/>
        </p:blipFill>
        <p:spPr>
          <a:xfrm>
            <a:off x="311700" y="1152475"/>
            <a:ext cx="4925875" cy="33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778225" y="1152475"/>
            <a:ext cx="505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PCB design for the H-Bridge driver for our first motor test.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using KiCad, in order to test the motor and PWM waves.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test with ATTINY24A and motor controller proved successful, with video demonstrating implementation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7"/>
            <a:ext cx="346653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7"/>
            <a:ext cx="342968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4352200" y="1201375"/>
            <a:ext cx="35610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The designed PCB, containing the soldered H-Bridge Driver motor controller.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Motor controller was soldered onto PCB using solder paste and a hot plate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The fabricated PCB then had pins soldered onto it, in order to test on breadboard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4487400" y="1152475"/>
            <a:ext cx="403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test with chosen motor controller &amp; its fabricated PCB, along with connections from ATTINY24A for PWM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Successful connections were established and demonstration of working motor controller/motor can be seen in following slide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0123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30700" y="1353750"/>
            <a:ext cx="375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motor controller using the ATTINY24A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would be done in order to confirm that future connections between ATTINY20 and PICkit would remain the same as with ATTINY24A, along with the implemented C code.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20220203_151325">
            <a:hlinkClick r:id="" action="ppaction://media"/>
            <a:extLst>
              <a:ext uri="{FF2B5EF4-FFF2-40B4-BE49-F238E27FC236}">
                <a16:creationId xmlns:a16="http://schemas.microsoft.com/office/drawing/2014/main" id="{D45B542F-9D91-BB3D-9267-0B6F4E72D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0814" y="1353750"/>
            <a:ext cx="4746277" cy="30835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44714-1F0E-EFEB-AE5D-9B409E0C675B}"/>
              </a:ext>
            </a:extLst>
          </p:cNvPr>
          <p:cNvSpPr txBox="1"/>
          <p:nvPr/>
        </p:nvSpPr>
        <p:spPr>
          <a:xfrm>
            <a:off x="4087600" y="4663217"/>
            <a:ext cx="39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[5]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4977100" y="1152475"/>
            <a:ext cx="385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ATTINY20-MMHR connection after ATTINY20-CCUR was not able to produce proper connection.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demonstrates fabricated PCB for ATTINY20-MMHR, and successful programming for PWM wave output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IMG_1553">
            <a:hlinkClick r:id="" action="ppaction://media"/>
            <a:extLst>
              <a:ext uri="{FF2B5EF4-FFF2-40B4-BE49-F238E27FC236}">
                <a16:creationId xmlns:a16="http://schemas.microsoft.com/office/drawing/2014/main" id="{81F065FD-5B71-002E-81DF-C34526516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4" y="1152475"/>
            <a:ext cx="4947995" cy="3306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CC9FEF-14D6-5860-74AF-1B750B30E6D2}"/>
              </a:ext>
            </a:extLst>
          </p:cNvPr>
          <p:cNvSpPr txBox="1"/>
          <p:nvPr/>
        </p:nvSpPr>
        <p:spPr>
          <a:xfrm>
            <a:off x="200234" y="4663217"/>
            <a:ext cx="607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[6]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6478"/>
            <a:ext cx="4680300" cy="25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4992000" y="1786475"/>
            <a:ext cx="3855300" cy="25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 taken of various duty cycle percentages, to demonstrate correlation between duty cycle and motor current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graph demonstrates that as PWM Duty Cycle increases, motor current increases.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00" y="795913"/>
            <a:ext cx="7657201" cy="3660975"/>
          </a:xfrm>
          <a:prstGeom prst="rect">
            <a:avLst/>
          </a:prstGeom>
          <a:noFill/>
          <a:ln w="152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3863100" y="1546650"/>
            <a:ext cx="4537500" cy="102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Resonator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672425" y="1152475"/>
            <a:ext cx="51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create the resonator, a copper wire was used to make multiple solenoid inductors.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solenoid inductors had 20, 25, and 30 turns and were all a length of three inches.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inductance of each was 380.8, 	595.0, and 856.8 nH.						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0" y="1229850"/>
            <a:ext cx="2841198" cy="32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Resonator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3571950" y="1152475"/>
            <a:ext cx="526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quantify coupling and efficiency of the internal resonator and receiver, a jig was created.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jig contained an SMA connector and two ports to connect to the resonator and tuning capacitor.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0" y="1219763"/>
            <a:ext cx="2983781" cy="32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Ventricular </a:t>
            </a:r>
            <a:r>
              <a:rPr lang="en"/>
              <a:t>A</a:t>
            </a:r>
            <a:r>
              <a:rPr lang="en" sz="2800"/>
              <a:t>ssist </a:t>
            </a:r>
            <a:r>
              <a:rPr lang="en"/>
              <a:t>D</a:t>
            </a:r>
            <a:r>
              <a:rPr lang="en" sz="2800"/>
              <a:t>evices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46837" y="1027912"/>
            <a:ext cx="4719300" cy="3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0201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Most devices are placed in the left ventricle.</a:t>
            </a:r>
            <a:endParaRPr sz="1900"/>
          </a:p>
          <a:p>
            <a:pPr marL="457200" lvl="0" indent="-3402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Requires complicated open-heart surgery to implant.</a:t>
            </a:r>
            <a:endParaRPr sz="1900"/>
          </a:p>
          <a:p>
            <a:pPr marL="457200" lvl="0" indent="-3402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Can be used by patients awaiting heart transplants.</a:t>
            </a:r>
            <a:endParaRPr sz="1900"/>
          </a:p>
          <a:p>
            <a:pPr marL="457200" lvl="0" indent="-3402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Can be used as an extended form of therapy.</a:t>
            </a:r>
            <a:endParaRPr sz="1900"/>
          </a:p>
          <a:p>
            <a:pPr marL="457200" lvl="0" indent="-3402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Requires a power cord passing through skin to power and control the device.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830150" y="1445200"/>
            <a:ext cx="40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l="26822" r="25100"/>
          <a:stretch/>
        </p:blipFill>
        <p:spPr>
          <a:xfrm>
            <a:off x="5747100" y="1337575"/>
            <a:ext cx="2639675" cy="32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747100" y="46599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[1]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473849" y="224327"/>
            <a:ext cx="81963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Coupling our resonator with a transmitter.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20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3" name="new vid">
            <a:hlinkClick r:id="" action="ppaction://media"/>
            <a:extLst>
              <a:ext uri="{FF2B5EF4-FFF2-40B4-BE49-F238E27FC236}">
                <a16:creationId xmlns:a16="http://schemas.microsoft.com/office/drawing/2014/main" id="{8909173F-E087-C24D-7FC9-310FC05B0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8255" y="1255685"/>
            <a:ext cx="4447489" cy="356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0D5D56-F32A-7E74-C38B-4FB8771F0D7B}"/>
              </a:ext>
            </a:extLst>
          </p:cNvPr>
          <p:cNvSpPr txBox="1"/>
          <p:nvPr/>
        </p:nvSpPr>
        <p:spPr>
          <a:xfrm>
            <a:off x="1954462" y="4749040"/>
            <a:ext cx="39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[7]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Distribution</a:t>
            </a:r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311700" y="1082025"/>
            <a:ext cx="5859300" cy="3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Regulator: TLV76760QWDRBRQ1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3.1 mm x 3.1 mm area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 Controller: ATTiny20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quiescent current draw for the is 0.2 mA in active mode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Driver: DRV8837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current draw is 0.04-0.1 mA for the motor controller in operation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motor for our project needs 6V with maximum current draw from the motor being 800mA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300" y="1466275"/>
            <a:ext cx="1867150" cy="1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6691075" y="3333425"/>
            <a:ext cx="197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 [4] Voltage Regulator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00" y="795913"/>
            <a:ext cx="7657201" cy="3660975"/>
          </a:xfrm>
          <a:prstGeom prst="rect">
            <a:avLst/>
          </a:prstGeom>
          <a:noFill/>
          <a:ln w="152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3863100" y="1677475"/>
            <a:ext cx="4537500" cy="1932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11700" y="126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Finalized PCB </a:t>
            </a: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700" y="817725"/>
            <a:ext cx="365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schematic for our PCB. 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Bridge rectifier (CBRDFSH2-100)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Regulator (TLV767-Q1 1-A, 16-V)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(ATTiny20-MMHR)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Switch (TS5A4596 8-Ω SPST analog switch)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Driver (DRV8837)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150" y="63288"/>
            <a:ext cx="4211374" cy="50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311700" y="126575"/>
            <a:ext cx="24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Finalized PCB 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5392"/>
          <a:stretch/>
        </p:blipFill>
        <p:spPr>
          <a:xfrm>
            <a:off x="5138050" y="198550"/>
            <a:ext cx="3607250" cy="44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252525" y="813375"/>
            <a:ext cx="171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384675" y="813375"/>
            <a:ext cx="234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Dimensions of board: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Width: 6.5 mm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Length: 43.25 mm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384675" y="2571750"/>
            <a:ext cx="234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Challenges: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Fitting width-wise.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153125" y="374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311698" y="134569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 functioning motor controller that will fit within the left ventricle.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must be at maximum 8 mm in width and a 76 mm height.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speed of the motor must be adjustable.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Initiate the design of a wireless receiver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5944025" y="2110050"/>
            <a:ext cx="4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✔</a:t>
            </a:r>
            <a:endParaRPr/>
          </a:p>
        </p:txBody>
      </p:sp>
      <p:sp>
        <p:nvSpPr>
          <p:cNvPr id="251" name="Google Shape;251;p37"/>
          <p:cNvSpPr txBox="1"/>
          <p:nvPr/>
        </p:nvSpPr>
        <p:spPr>
          <a:xfrm>
            <a:off x="4839550" y="2637800"/>
            <a:ext cx="4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✔</a:t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8014350" y="1809025"/>
            <a:ext cx="4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✔</a:t>
            </a:r>
            <a:endParaRPr/>
          </a:p>
        </p:txBody>
      </p:sp>
      <p:sp>
        <p:nvSpPr>
          <p:cNvPr id="253" name="Google Shape;253;p37"/>
          <p:cNvSpPr txBox="1"/>
          <p:nvPr/>
        </p:nvSpPr>
        <p:spPr>
          <a:xfrm>
            <a:off x="4759325" y="2340900"/>
            <a:ext cx="4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✔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[1] Singhvi, Aditi, and Barry Trachtenberg. 2019. "Left Ventricular Assist Devices 101: Shared Care for General Cardiologists and Primary Care" Journal of Clinical Medicine 8, no. 10: 1720. https://doi.org/10.3390/jcm8101720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[2]“ATTINY24A/44A/84A - Microchip Technology.” [Online]. Available: https://ww1.microchip.com/downloads/en/DeviceDoc/ATtiny24A-44A-84ADataSheet-DS40002269A.pdf. [Accessed: 2021].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[3] “Developer help” MPLAB® PICkit™ 4 Debugger Pinouts for Interfaces - Developer Help. [Online]. Available: https://microchipdeveloper.com/pickit4:interface-pinouts. [Accessed: 2021].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[4] “</a:t>
            </a:r>
            <a:r>
              <a:rPr lang="en" sz="1500" dirty="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TLV76760QWDRBRQ1 Texas Instruments - Mouse</a:t>
            </a:r>
            <a:r>
              <a:rPr lang="en" dirty="0"/>
              <a:t>r" [Online]. </a:t>
            </a:r>
            <a:r>
              <a:rPr lang="en" dirty="0">
                <a:uFill>
                  <a:noFill/>
                </a:uFill>
                <a:hlinkClick r:id="rId3"/>
              </a:rPr>
              <a:t>https://www.mouser.com/ProductDetail/Texas-Instruments/TLV76760QWDRBRQ1?qs=CiayqK2gdcKQRB%2FtjN%252BNqw%3D%3D</a:t>
            </a:r>
            <a:r>
              <a:rPr lang="en" dirty="0"/>
              <a:t>. [Accessed: 2022].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[5] </a:t>
            </a:r>
            <a:r>
              <a:rPr lang="en-US" dirty="0"/>
              <a:t>https://drive.google.com/file/d/1LE2jHrDOPmMQgaHGtjfH25HMzOFVebrk/view?usp=sharing</a:t>
            </a: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[6] </a:t>
            </a:r>
            <a:r>
              <a:rPr lang="en-US" dirty="0"/>
              <a:t>https://drive.google.com/file/d/1y8OUHFcmrJXs1CcQBEaeqDlyr4NGHoDP/view?usp=sharing</a:t>
            </a: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[7] </a:t>
            </a:r>
            <a:r>
              <a:rPr lang="en-US" dirty="0"/>
              <a:t>https://drive.google.com/file/d/1Y4xjb_yuiybMhfpvFjTYyW15OyTK1V4L/view?usp=sharing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257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 functioning motor controller that will fit within the left ventricle.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must be at maximum 8 mm in width and a 76 mm height.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speed of the motor must be adjustable.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Initiate the design of a wireless receiver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00" y="795913"/>
            <a:ext cx="7657201" cy="3660975"/>
          </a:xfrm>
          <a:prstGeom prst="rect">
            <a:avLst/>
          </a:prstGeom>
          <a:noFill/>
          <a:ln w="152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484750" y="2571750"/>
            <a:ext cx="2870400" cy="102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of Microcontroller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PCBs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5500100" y="1152475"/>
            <a:ext cx="333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UART pinout of the ATTINY24A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VCC, GND, RESET, SCK, MOSI, and MISO pins were used with communication to PICKIT 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PB2 used as output for PWM waveforms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50" y="1362588"/>
            <a:ext cx="5101549" cy="29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311700" y="4568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[2]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5646525" y="1152475"/>
            <a:ext cx="318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order to communicate with ATTINY24A, UART module from PICkit 4 was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Pins 2-7 were utilized in order to establish successful connection between TINY24 microcontroller and PICKit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00" y="1314238"/>
            <a:ext cx="5116849" cy="309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03700" y="4568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[3]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5372700" y="782475"/>
            <a:ext cx="3459600" cy="42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DDRB sets pin output (PB2)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OCR0A is 8 bit register used for PWM duty cycle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TCCR0A is used to determine what PWM used (fast, phase correct, or counter), and if upcounting or downcounting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TCCR0B is used as prescaler factor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958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261850" y="38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 and μController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020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This is the PCB design for ATTINY20-CCUR.</a:t>
            </a:r>
            <a:endParaRPr sz="1900"/>
          </a:p>
          <a:p>
            <a:pPr marL="457200" lvl="0" indent="-34020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Created using KiCad, which would be used for initial attempt at creating connection between ATTINY20 and PICkit.</a:t>
            </a:r>
            <a:endParaRPr sz="1900"/>
          </a:p>
          <a:p>
            <a:pPr marL="457200" lvl="0" indent="-34020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Though various attempts were made, connection was not successful and instead had ATTINY20-MMHR replace this microcontroller.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8712"/>
            <a:ext cx="4141975" cy="33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1151</Words>
  <Application>Microsoft Office PowerPoint</Application>
  <PresentationFormat>On-screen Show (16:9)</PresentationFormat>
  <Paragraphs>144</Paragraphs>
  <Slides>26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Roboto</vt:lpstr>
      <vt:lpstr>Simple Dark</vt:lpstr>
      <vt:lpstr>Implantable Motor Controller with Wireless Power</vt:lpstr>
      <vt:lpstr>Ventricular Assist Devices </vt:lpstr>
      <vt:lpstr>Objective</vt:lpstr>
      <vt:lpstr>PowerPoint Presentation</vt:lpstr>
      <vt:lpstr>Motor Controller and μController  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Motor Controller and μController</vt:lpstr>
      <vt:lpstr>PowerPoint Presentation</vt:lpstr>
      <vt:lpstr>Internal Resonator</vt:lpstr>
      <vt:lpstr>Internal Resonator</vt:lpstr>
      <vt:lpstr>Coupling our resonator with a transmitter.</vt:lpstr>
      <vt:lpstr>Power Distribution</vt:lpstr>
      <vt:lpstr>PowerPoint Presentation</vt:lpstr>
      <vt:lpstr>Finalized PCB </vt:lpstr>
      <vt:lpstr>Finalized PCB 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Implantable Motor Controller with Wireless Power</dc:title>
  <cp:lastModifiedBy>User PC</cp:lastModifiedBy>
  <cp:revision>5</cp:revision>
  <dcterms:modified xsi:type="dcterms:W3CDTF">2022-06-17T23:21:13Z</dcterms:modified>
</cp:coreProperties>
</file>